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anka\Desktop\inovace%20angli&#269;tina\VY_22_INOVACE_15_Shopping%20&#8211;%20Hot%20cross%20buns.wmv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jpeg"/><Relationship Id="rId7" Type="http://schemas.openxmlformats.org/officeDocument/2006/relationships/image" Target="../media/image1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5PkV5jlFws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ffice.microsoft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2015208" y="260648"/>
            <a:ext cx="7128792" cy="6048672"/>
            <a:chOff x="1763688" y="260648"/>
            <a:chExt cx="712879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6949280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a produktivní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Shopping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květen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763688" y="416708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5.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je vhodná k vysvětlení pojmů libra</a:t>
              </a:r>
              <a:r>
                <a:rPr kumimoji="0" lang="cs-CZ" sz="24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a penny . 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Pomocí jednoduché písně si žáci osvojí použití těchto pojmů v </a:t>
              </a:r>
              <a:r>
                <a:rPr lang="cs-CZ" sz="2400" b="1" cap="all" smtClean="0">
                  <a:latin typeface="+mj-lt"/>
                  <a:ea typeface="+mj-ea"/>
                  <a:cs typeface="+mj-cs"/>
                </a:rPr>
                <a:t>běžné komunikaci.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anka\AppData\Local\Microsoft\Windows\Temporary Internet Files\Content.IE5\Y7JN003T\MP900422368[1]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382190"/>
            <a:ext cx="9144000" cy="6093619"/>
          </a:xfrm>
          <a:prstGeom prst="rect">
            <a:avLst/>
          </a:prstGeom>
          <a:noFill/>
        </p:spPr>
      </p:pic>
      <p:sp>
        <p:nvSpPr>
          <p:cNvPr id="5" name="Nadpis 1"/>
          <p:cNvSpPr>
            <a:spLocks noGrp="1"/>
          </p:cNvSpPr>
          <p:nvPr>
            <p:ph type="ctrTitle"/>
          </p:nvPr>
        </p:nvSpPr>
        <p:spPr>
          <a:xfrm>
            <a:off x="1259632" y="1484784"/>
            <a:ext cx="5976664" cy="93610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4800" b="1" spc="5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Shopping</a:t>
            </a:r>
            <a:r>
              <a:rPr lang="cs-CZ" sz="4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cs-CZ" sz="4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cs-CZ" sz="4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r>
              <a:rPr lang="cs-CZ" sz="4800" b="1" spc="5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Hot</a:t>
            </a:r>
            <a:r>
              <a:rPr lang="cs-CZ" sz="4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800" b="1" spc="5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cross</a:t>
            </a:r>
            <a:r>
              <a:rPr lang="cs-CZ" sz="4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800" b="1" spc="5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buns</a:t>
            </a:r>
            <a:endParaRPr lang="cs-CZ" sz="4800" b="1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odnadpis 2"/>
          <p:cNvSpPr>
            <a:spLocks noGrp="1"/>
          </p:cNvSpPr>
          <p:nvPr/>
        </p:nvSpPr>
        <p:spPr bwMode="auto">
          <a:xfrm>
            <a:off x="395536" y="548680"/>
            <a:ext cx="8305800" cy="55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VY_22_INOVACE_15_</a:t>
            </a:r>
            <a:r>
              <a:rPr lang="cs-CZ" sz="2000" dirty="0" err="1" smtClean="0"/>
              <a:t>Shopping</a:t>
            </a:r>
            <a:r>
              <a:rPr lang="cs-CZ" sz="2000" dirty="0" smtClean="0"/>
              <a:t> – </a:t>
            </a:r>
            <a:r>
              <a:rPr lang="cs-CZ" sz="2000" dirty="0" err="1" smtClean="0"/>
              <a:t>Hot</a:t>
            </a:r>
            <a:r>
              <a:rPr lang="cs-CZ" sz="2000" dirty="0" smtClean="0"/>
              <a:t> </a:t>
            </a:r>
            <a:r>
              <a:rPr lang="cs-CZ" sz="2000" dirty="0" err="1" smtClean="0"/>
              <a:t>cross</a:t>
            </a:r>
            <a:r>
              <a:rPr lang="cs-CZ" sz="2000" dirty="0" smtClean="0"/>
              <a:t> </a:t>
            </a:r>
            <a:r>
              <a:rPr lang="cs-CZ" sz="2000" dirty="0" err="1" smtClean="0"/>
              <a:t>buns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Hanka\AppData\Local\Microsoft\Windows\Temporary Internet Files\Content.IE5\Y7JN003T\MP900422368[1].jpg"/>
          <p:cNvPicPr>
            <a:picLocks noChangeAspect="1" noChangeArrowheads="1"/>
          </p:cNvPicPr>
          <p:nvPr/>
        </p:nvPicPr>
        <p:blipFill>
          <a:blip r:embed="rId3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382190"/>
            <a:ext cx="9144000" cy="6093619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>
                <a:solidFill>
                  <a:schemeClr val="accent5">
                    <a:lumMod val="75000"/>
                  </a:schemeClr>
                </a:solidFill>
              </a:rPr>
              <a:t>Hot</a:t>
            </a:r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b="1" dirty="0" err="1" smtClean="0">
                <a:solidFill>
                  <a:schemeClr val="accent5">
                    <a:lumMod val="75000"/>
                  </a:schemeClr>
                </a:solidFill>
              </a:rPr>
              <a:t>cross</a:t>
            </a:r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b="1" dirty="0" err="1" smtClean="0">
                <a:solidFill>
                  <a:schemeClr val="accent5">
                    <a:lumMod val="75000"/>
                  </a:schemeClr>
                </a:solidFill>
              </a:rPr>
              <a:t>buns</a:t>
            </a:r>
            <a:endParaRPr lang="cs-C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VY_22_INOVACE_15_Shopping – Hot cross bun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63688" y="1988840"/>
            <a:ext cx="6096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940152" y="332656"/>
            <a:ext cx="2304256" cy="648072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</a:rPr>
              <a:t>libra</a:t>
            </a:r>
            <a:endParaRPr lang="cs-C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Hanka\AppData\Local\Microsoft\Windows\Temporary Internet Files\Content.IE5\IQ1HUI29\MP90043406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3024336" cy="2013704"/>
          </a:xfrm>
          <a:prstGeom prst="rect">
            <a:avLst/>
          </a:prstGeom>
          <a:noFill/>
        </p:spPr>
      </p:pic>
      <p:pic>
        <p:nvPicPr>
          <p:cNvPr id="3075" name="Picture 3" descr="C:\Users\Hanka\AppData\Local\Microsoft\Windows\Temporary Internet Files\Content.IE5\1DT82O3F\MP90042369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196752"/>
            <a:ext cx="2285355" cy="2809368"/>
          </a:xfrm>
          <a:prstGeom prst="rect">
            <a:avLst/>
          </a:prstGeom>
          <a:noFill/>
        </p:spPr>
      </p:pic>
      <p:pic>
        <p:nvPicPr>
          <p:cNvPr id="3076" name="Picture 4" descr="C:\Users\Hanka\AppData\Local\Microsoft\Windows\Temporary Internet Files\Content.IE5\SAZIA2MA\MP90043404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573016"/>
            <a:ext cx="2664296" cy="3105368"/>
          </a:xfrm>
          <a:prstGeom prst="rect">
            <a:avLst/>
          </a:prstGeom>
          <a:noFill/>
        </p:spPr>
      </p:pic>
      <p:pic>
        <p:nvPicPr>
          <p:cNvPr id="3077" name="Picture 5" descr="C:\Users\Hanka\AppData\Local\Microsoft\Windows\Temporary Internet Files\Content.IE5\IQ1HUI29\MP900434142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268760"/>
            <a:ext cx="2335076" cy="3284984"/>
          </a:xfrm>
          <a:prstGeom prst="rect">
            <a:avLst/>
          </a:prstGeom>
          <a:noFill/>
        </p:spPr>
      </p:pic>
      <p:pic>
        <p:nvPicPr>
          <p:cNvPr id="3078" name="Picture 6" descr="C:\Users\Hanka\AppData\Local\Microsoft\Windows\Temporary Internet Files\Content.IE5\JVFESOC4\MC900307856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9" y="116632"/>
            <a:ext cx="864096" cy="1299901"/>
          </a:xfrm>
          <a:prstGeom prst="rect">
            <a:avLst/>
          </a:prstGeom>
          <a:noFill/>
        </p:spPr>
      </p:pic>
      <p:sp>
        <p:nvSpPr>
          <p:cNvPr id="12" name="Nadpis 1"/>
          <p:cNvSpPr txBox="1">
            <a:spLocks/>
          </p:cNvSpPr>
          <p:nvPr/>
        </p:nvSpPr>
        <p:spPr>
          <a:xfrm>
            <a:off x="2852192" y="413048"/>
            <a:ext cx="2304256" cy="64807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a </a:t>
            </a:r>
            <a:r>
              <a:rPr kumimoji="0" lang="cs-CZ" sz="36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pound</a:t>
            </a:r>
            <a:endParaRPr kumimoji="0" lang="cs-CZ" sz="3600" b="1" i="0" u="none" strike="noStrike" kern="1200" cap="all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4716016" y="4581128"/>
            <a:ext cx="1224136" cy="100811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1.80</a:t>
            </a:r>
            <a:endParaRPr kumimoji="0" lang="cs-CZ" sz="3600" b="1" i="0" u="none" strike="noStrike" kern="1200" cap="all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81" name="Picture 9" descr="C:\Users\Hanka\AppData\Local\Microsoft\Windows\Temporary Internet Files\Content.IE5\LAV7I904\MC900303683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4437112"/>
            <a:ext cx="1224136" cy="1224136"/>
          </a:xfrm>
          <a:prstGeom prst="rect">
            <a:avLst/>
          </a:prstGeom>
          <a:noFill/>
        </p:spPr>
      </p:pic>
      <p:sp>
        <p:nvSpPr>
          <p:cNvPr id="17" name="Nadpis 1"/>
          <p:cNvSpPr txBox="1">
            <a:spLocks/>
          </p:cNvSpPr>
          <p:nvPr/>
        </p:nvSpPr>
        <p:spPr>
          <a:xfrm>
            <a:off x="5580112" y="5661248"/>
            <a:ext cx="1728192" cy="100811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penny</a:t>
            </a:r>
            <a:endParaRPr kumimoji="0" lang="cs-CZ" sz="3600" b="1" i="0" u="none" strike="noStrike" kern="1200" cap="all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Nadpis 1"/>
          <p:cNvSpPr txBox="1">
            <a:spLocks/>
          </p:cNvSpPr>
          <p:nvPr/>
        </p:nvSpPr>
        <p:spPr>
          <a:xfrm>
            <a:off x="3923928" y="5661248"/>
            <a:ext cx="1224136" cy="100811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80 P.</a:t>
            </a:r>
            <a:endParaRPr kumimoji="0" lang="cs-CZ" sz="3600" b="1" i="0" u="none" strike="noStrike" kern="1200" cap="all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anka\AppData\Local\Microsoft\Windows\Temporary Internet Files\Content.IE5\Y7JN003T\MP900422368[1]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382190"/>
            <a:ext cx="9144000" cy="6093619"/>
          </a:xfrm>
          <a:prstGeom prst="rect">
            <a:avLst/>
          </a:prstGeom>
          <a:noFill/>
        </p:spPr>
      </p:pic>
      <p:sp>
        <p:nvSpPr>
          <p:cNvPr id="7" name="Podnadpis 2"/>
          <p:cNvSpPr>
            <a:spLocks noGrp="1"/>
          </p:cNvSpPr>
          <p:nvPr/>
        </p:nvSpPr>
        <p:spPr bwMode="auto">
          <a:xfrm>
            <a:off x="395536" y="548680"/>
            <a:ext cx="8305800" cy="55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b="1" dirty="0" smtClean="0"/>
              <a:t>Použité zdroje:</a:t>
            </a:r>
            <a:endParaRPr lang="cs-CZ" sz="2000" b="1" dirty="0"/>
          </a:p>
        </p:txBody>
      </p:sp>
      <p:sp>
        <p:nvSpPr>
          <p:cNvPr id="8" name="Obdélník 7"/>
          <p:cNvSpPr/>
          <p:nvPr/>
        </p:nvSpPr>
        <p:spPr>
          <a:xfrm>
            <a:off x="539552" y="1340768"/>
            <a:ext cx="50129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youtube.com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watch</a:t>
            </a:r>
            <a:r>
              <a:rPr lang="cs-CZ" dirty="0" smtClean="0">
                <a:hlinkClick r:id="rId3"/>
              </a:rPr>
              <a:t>?v=n5PkV5jlFws</a:t>
            </a:r>
            <a:endParaRPr lang="cs-CZ" dirty="0" smtClean="0"/>
          </a:p>
          <a:p>
            <a:endParaRPr lang="cs-CZ" dirty="0" smtClean="0"/>
          </a:p>
        </p:txBody>
      </p:sp>
      <p:sp>
        <p:nvSpPr>
          <p:cNvPr id="9" name="Obdélník 8"/>
          <p:cNvSpPr/>
          <p:nvPr/>
        </p:nvSpPr>
        <p:spPr>
          <a:xfrm>
            <a:off x="611560" y="1916832"/>
            <a:ext cx="3915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Microsoft - </a:t>
            </a:r>
            <a:r>
              <a:rPr lang="cs-CZ" dirty="0" smtClean="0">
                <a:hlinkClick r:id="rId4"/>
              </a:rPr>
              <a:t>http://office.</a:t>
            </a:r>
            <a:r>
              <a:rPr lang="cs-CZ" dirty="0" err="1" smtClean="0">
                <a:hlinkClick r:id="rId4"/>
              </a:rPr>
              <a:t>microsoft.com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99</Words>
  <Application>Microsoft Office PowerPoint</Application>
  <PresentationFormat>Předvádění na obrazovce (4:3)</PresentationFormat>
  <Paragraphs>29</Paragraphs>
  <Slides>5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Cesta</vt:lpstr>
      <vt:lpstr>Snímek 1</vt:lpstr>
      <vt:lpstr>Shopping  -Hot cross buns</vt:lpstr>
      <vt:lpstr>Hot cross buns</vt:lpstr>
      <vt:lpstr>libra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Shopping  -Hot cross buns</dc:title>
  <dc:creator>Hanka</dc:creator>
  <cp:lastModifiedBy>Josef</cp:lastModifiedBy>
  <cp:revision>9</cp:revision>
  <dcterms:created xsi:type="dcterms:W3CDTF">2011-05-29T17:40:43Z</dcterms:created>
  <dcterms:modified xsi:type="dcterms:W3CDTF">2012-03-19T14:55:27Z</dcterms:modified>
</cp:coreProperties>
</file>